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0.48550724637681159</c:v>
                </c:pt>
                <c:pt idx="1">
                  <c:v>0.5</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8.0291970802919707E-2</c:v>
                </c:pt>
                <c:pt idx="1">
                  <c:v>0</c:v>
                </c:pt>
                <c:pt idx="2">
                  <c:v>2.9197080291970798E-2</c:v>
                </c:pt>
                <c:pt idx="3">
                  <c:v>0</c:v>
                </c:pt>
                <c:pt idx="4">
                  <c:v>1.4598540145985399E-2</c:v>
                </c:pt>
                <c:pt idx="5">
                  <c:v>0.8978102189781022</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6.2559951209805904</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0.77091799234719627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0.51475551310768353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0.14350998847146723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1.4982238403472703</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0.14350998847146723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0.51475551310768353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2.4741132375456942E-2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6.2559951209805904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HEARTLANDS HOSPITAL (-)</c:v>
                </c:pt>
                <c:pt idx="2">
                  <c:v>GOOD HOPE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HEARTLANDS HOSPITAL (-)</c:v>
                </c:pt>
                <c:pt idx="2">
                  <c:v>GOOD HOPE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HEARTLANDS HOSPITAL (-)</c:v>
                </c:pt>
                <c:pt idx="2">
                  <c:v>GOOD HOPE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HEARTLANDS HOSPITAL (-)</c:v>
                </c:pt>
                <c:pt idx="2">
                  <c:v>GOOD HOPE HOSPITAL (-)</c:v>
                </c:pt>
              </c:strCache>
            </c:strRef>
          </c:cat>
          <c:val>
            <c:numRef>
              <c:f>Sheet1!$G$2:$G$4</c:f>
              <c:numCache>
                <c:formatCode>0.0;;</c:formatCode>
                <c:ptCount val="3"/>
                <c:pt idx="0">
                  <c:v>6.4860584448314338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HEARTLANDS HOSPITAL (-)</c:v>
                </c:pt>
                <c:pt idx="2">
                  <c:v>GOOD HOPE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HEARTLANDS HOSPITAL (-)</c:v>
                </c:pt>
                <c:pt idx="2">
                  <c:v>GOOD HOPE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HEARTLANDS HOSPITAL (-)</c:v>
                </c:pt>
                <c:pt idx="2">
                  <c:v>GOOD HOPE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3.5139415551685662</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HEARTLANDS HOSPITAL (45)</c:v>
                </c:pt>
                <c:pt idx="2">
                  <c:v>GOOD HOPE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HEARTLANDS HOSPITAL (45)</c:v>
                </c:pt>
                <c:pt idx="2">
                  <c:v>GOOD HOPE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HEARTLANDS HOSPITAL (45)</c:v>
                </c:pt>
                <c:pt idx="2">
                  <c:v>GOOD HOPE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HEARTLANDS HOSPITAL (45)</c:v>
                </c:pt>
                <c:pt idx="2">
                  <c:v>GOOD HOPE HOSPITAL (38)</c:v>
                </c:pt>
              </c:strCache>
            </c:strRef>
          </c:cat>
          <c:val>
            <c:numRef>
              <c:f>Sheet1!$G$2:$G$4</c:f>
              <c:numCache>
                <c:formatCode>0.0;;</c:formatCode>
                <c:ptCount val="3"/>
                <c:pt idx="0">
                  <c:v>8.032077194761774</c:v>
                </c:pt>
                <c:pt idx="1">
                  <c:v>7.4871255237261352</c:v>
                </c:pt>
                <c:pt idx="2">
                  <c:v>8.4761197315832835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HEARTLANDS HOSPITAL (45)</c:v>
                </c:pt>
                <c:pt idx="2">
                  <c:v>GOOD HOPE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HEARTLANDS HOSPITAL (45)</c:v>
                </c:pt>
                <c:pt idx="2">
                  <c:v>GOOD HOPE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(83)</c:v>
                </c:pt>
                <c:pt idx="1">
                  <c:v>HEARTLANDS HOSPITAL (45)</c:v>
                </c:pt>
                <c:pt idx="2">
                  <c:v>GOOD HOPE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1.967922805238226</c:v>
                </c:pt>
                <c:pt idx="1">
                  <c:v>2.5128744762738648</c:v>
                </c:pt>
                <c:pt idx="2">
                  <c:v>1.5238802684167165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HEARTLANDS HOSPITAL (56)</c:v>
                </c:pt>
                <c:pt idx="2">
                  <c:v>GOOD HOPE HOSPITAL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HEARTLANDS HOSPITAL (56)</c:v>
                </c:pt>
                <c:pt idx="2">
                  <c:v>GOOD HOPE HOSPITAL (42)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HEARTLANDS HOSPITAL (56)</c:v>
                </c:pt>
                <c:pt idx="2">
                  <c:v>GOOD HOPE HOSPITAL (42)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HEARTLANDS HOSPITAL (56)</c:v>
                </c:pt>
                <c:pt idx="2">
                  <c:v>GOOD HOPE HOSPITAL (42)</c:v>
                </c:pt>
              </c:strCache>
            </c:strRef>
          </c:cat>
          <c:val>
            <c:numRef>
              <c:f>Sheet1!$G$2:$G$4</c:f>
              <c:numCache>
                <c:formatCode>0.0;;</c:formatCode>
                <c:ptCount val="3"/>
                <c:pt idx="0">
                  <c:v>8.931232326312859</c:v>
                </c:pt>
                <c:pt idx="1">
                  <c:v>7.9935119426528987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HEARTLANDS HOSPITAL (56)</c:v>
                </c:pt>
                <c:pt idx="2">
                  <c:v>GOOD HOPE HOSPITAL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HEARTLANDS HOSPITAL (56)</c:v>
                </c:pt>
                <c:pt idx="2">
                  <c:v>GOOD HOPE HOSPITAL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HEARTLANDS HOSPITAL (56)</c:v>
                </c:pt>
                <c:pt idx="2">
                  <c:v>GOOD HOPE HOSPITAL (42)</c:v>
                </c:pt>
              </c:strCache>
            </c:strRef>
          </c:cat>
          <c:val>
            <c:numRef>
              <c:f>Sheet1!$J$2:$J$4</c:f>
              <c:numCache>
                <c:formatCode>0.0;;</c:formatCode>
                <c:ptCount val="3"/>
                <c:pt idx="0">
                  <c:v>0</c:v>
                </c:pt>
                <c:pt idx="1">
                  <c:v>0</c:v>
                </c:pt>
                <c:pt idx="2">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1.068767673687141</c:v>
                </c:pt>
                <c:pt idx="1">
                  <c:v>2.0064880573471013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(55)</c:v>
                </c:pt>
                <c:pt idx="2">
                  <c:v>GOOD HOPE HOSPITAL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(55)</c:v>
                </c:pt>
                <c:pt idx="2">
                  <c:v>GOOD HOPE HOSPITAL (42)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(55)</c:v>
                </c:pt>
                <c:pt idx="2">
                  <c:v>GOOD HOPE HOSPITAL (42)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(55)</c:v>
                </c:pt>
                <c:pt idx="2">
                  <c:v>GOOD HOPE HOSPITAL (42)</c:v>
                </c:pt>
              </c:strCache>
            </c:strRef>
          </c:cat>
          <c:val>
            <c:numRef>
              <c:f>Sheet1!$G$2:$G$4</c:f>
              <c:numCache>
                <c:formatCode>0.0;;</c:formatCode>
                <c:ptCount val="3"/>
                <c:pt idx="0">
                  <c:v>7.671781915886962</c:v>
                </c:pt>
                <c:pt idx="1">
                  <c:v>7.3469696283791981</c:v>
                </c:pt>
                <c:pt idx="2">
                  <c:v>8.3438773856345314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(55)</c:v>
                </c:pt>
                <c:pt idx="2">
                  <c:v>GOOD HOPE HOSPITAL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(55)</c:v>
                </c:pt>
                <c:pt idx="2">
                  <c:v>GOOD HOPE HOSPITAL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(55)</c:v>
                </c:pt>
                <c:pt idx="2">
                  <c:v>GOOD HOPE HOSPITAL (42)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2.328218084113038</c:v>
                </c:pt>
                <c:pt idx="1">
                  <c:v>2.6530303716208019</c:v>
                </c:pt>
                <c:pt idx="2">
                  <c:v>1.6561226143654686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HEARTLANDS HOSPITAL (81)</c:v>
                </c:pt>
                <c:pt idx="2">
                  <c:v>GOOD HOPE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HEARTLANDS HOSPITAL (81)</c:v>
                </c:pt>
                <c:pt idx="2">
                  <c:v>GOOD HOPE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HEARTLANDS HOSPITAL (81)</c:v>
                </c:pt>
                <c:pt idx="2">
                  <c:v>GOOD HOPE HOSPITAL (51)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HEARTLANDS HOSPITAL (81)</c:v>
                </c:pt>
                <c:pt idx="2">
                  <c:v>GOOD HOPE HOSPITAL (51)</c:v>
                </c:pt>
              </c:strCache>
            </c:strRef>
          </c:cat>
          <c:val>
            <c:numRef>
              <c:f>Sheet1!$G$2:$G$4</c:f>
              <c:numCache>
                <c:formatCode>0.0;;</c:formatCode>
                <c:ptCount val="3"/>
                <c:pt idx="0">
                  <c:v>9.3173308927164964</c:v>
                </c:pt>
                <c:pt idx="1">
                  <c:v>9.0819076276903807</c:v>
                </c:pt>
                <c:pt idx="2">
                  <c:v>9.3525780163855874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HEARTLANDS HOSPITAL (81)</c:v>
                </c:pt>
                <c:pt idx="2">
                  <c:v>GOOD HOPE HOSPITAL (51)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HEARTLANDS HOSPITAL (81)</c:v>
                </c:pt>
                <c:pt idx="2">
                  <c:v>GOOD HOPE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(132)</c:v>
                </c:pt>
                <c:pt idx="1">
                  <c:v>HEARTLANDS HOSPITAL (81)</c:v>
                </c:pt>
                <c:pt idx="2">
                  <c:v>GOOD HOPE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0.68266910728350361</c:v>
                </c:pt>
                <c:pt idx="1">
                  <c:v>0.91809237230961926</c:v>
                </c:pt>
                <c:pt idx="2">
                  <c:v>0.64742198361441261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Sheet1!$G$2:$G$4</c:f>
              <c:numCache>
                <c:formatCode>0.0;;</c:formatCode>
                <c:ptCount val="3"/>
                <c:pt idx="0">
                  <c:v>8.8266455774944799</c:v>
                </c:pt>
                <c:pt idx="1">
                  <c:v>8.4989842205645765</c:v>
                </c:pt>
                <c:pt idx="2">
                  <c:v>9.196021104467869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1.1733544225055201</c:v>
                </c:pt>
                <c:pt idx="1">
                  <c:v>1.5010157794354235</c:v>
                </c:pt>
                <c:pt idx="2">
                  <c:v>0.80397889553213098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0.2857142857142857</c:v>
                </c:pt>
                <c:pt idx="1">
                  <c:v>0.7142857142857143</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Sheet1!$E$2:$E$4</c:f>
              <c:numCache>
                <c:formatCode>0.0;;</c:formatCode>
                <c:ptCount val="3"/>
                <c:pt idx="0">
                  <c:v>0</c:v>
                </c:pt>
                <c:pt idx="1">
                  <c:v>6.033567255617756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Sheet1!$F$2:$F$4</c:f>
              <c:numCache>
                <c:formatCode>0.0;;</c:formatCode>
                <c:ptCount val="3"/>
                <c:pt idx="0">
                  <c:v>6.7036826471356541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Sheet1!$G$2:$G$4</c:f>
              <c:numCache>
                <c:formatCode>0.0;;</c:formatCode>
                <c:ptCount val="3"/>
                <c:pt idx="0">
                  <c:v>0</c:v>
                </c:pt>
                <c:pt idx="1">
                  <c:v>0</c:v>
                </c:pt>
                <c:pt idx="2">
                  <c:v>7.7987800005327506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3.2963173528643459</c:v>
                </c:pt>
                <c:pt idx="1">
                  <c:v>3.966432744382244</c:v>
                </c:pt>
                <c:pt idx="2">
                  <c:v>2.2012199994672494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(58)</c:v>
                </c:pt>
                <c:pt idx="2">
                  <c:v>GOOD HOPE HOSPITAL (39)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(58)</c:v>
                </c:pt>
                <c:pt idx="2">
                  <c:v>GOOD HOPE HOSPITAL (39)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(58)</c:v>
                </c:pt>
                <c:pt idx="2">
                  <c:v>GOOD HOPE HOSPITAL (39)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(58)</c:v>
                </c:pt>
                <c:pt idx="2">
                  <c:v>GOOD HOPE HOSPITAL (39)</c:v>
                </c:pt>
              </c:strCache>
            </c:strRef>
          </c:cat>
          <c:val>
            <c:numRef>
              <c:f>Sheet1!$G$2:$G$4</c:f>
              <c:numCache>
                <c:formatCode>0.0;;</c:formatCode>
                <c:ptCount val="3"/>
                <c:pt idx="0">
                  <c:v>8.0799340636155126</c:v>
                </c:pt>
                <c:pt idx="1">
                  <c:v>7.9447349066031583</c:v>
                </c:pt>
                <c:pt idx="2">
                  <c:v>8.1835151349404907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(58)</c:v>
                </c:pt>
                <c:pt idx="2">
                  <c:v>GOOD HOPE HOSPITAL (39)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(58)</c:v>
                </c:pt>
                <c:pt idx="2">
                  <c:v>GOOD HOPE HOSPITAL (39)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HEARTLANDS HOSPITAL (58)</c:v>
                </c:pt>
                <c:pt idx="2">
                  <c:v>GOOD HOPE HOSPITAL (39)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1.9200659363844874</c:v>
                </c:pt>
                <c:pt idx="1">
                  <c:v>2.0552650933968417</c:v>
                </c:pt>
                <c:pt idx="2">
                  <c:v>1.8164848650595093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(83)</c:v>
                </c:pt>
                <c:pt idx="2">
                  <c:v>GOOD HOPE HOSPITAL (50)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(83)</c:v>
                </c:pt>
                <c:pt idx="2">
                  <c:v>GOOD HOPE HOSPITAL (50)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(83)</c:v>
                </c:pt>
                <c:pt idx="2">
                  <c:v>GOOD HOPE HOSPITAL (50)</c:v>
                </c:pt>
              </c:strCache>
            </c:strRef>
          </c:cat>
          <c:val>
            <c:numRef>
              <c:f>Sheet1!$F$2:$F$4</c:f>
              <c:numCache>
                <c:formatCode>0.0;;</c:formatCode>
                <c:ptCount val="3"/>
                <c:pt idx="0">
                  <c:v>8.1255312617285576</c:v>
                </c:pt>
                <c:pt idx="1">
                  <c:v>7.9589897027658534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(83)</c:v>
                </c:pt>
                <c:pt idx="2">
                  <c:v>GOOD HOPE HOSPITAL (50)</c:v>
                </c:pt>
              </c:strCache>
            </c:strRef>
          </c:cat>
          <c:val>
            <c:numRef>
              <c:f>Sheet1!$G$2:$G$4</c:f>
              <c:numCache>
                <c:formatCode>0.0;;</c:formatCode>
                <c:ptCount val="3"/>
                <c:pt idx="0">
                  <c:v>0</c:v>
                </c:pt>
                <c:pt idx="1">
                  <c:v>0</c:v>
                </c:pt>
                <c:pt idx="2">
                  <c:v>8.4649000265893299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(83)</c:v>
                </c:pt>
                <c:pt idx="2">
                  <c:v>GOOD HOPE HOSPITAL (50)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(83)</c:v>
                </c:pt>
                <c:pt idx="2">
                  <c:v>GOOD HOPE HOSPITAL (50)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(83)</c:v>
                </c:pt>
                <c:pt idx="2">
                  <c:v>GOOD HOPE HOSPITAL (50)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1.8744687382714424</c:v>
                </c:pt>
                <c:pt idx="1">
                  <c:v>2.0410102972341466</c:v>
                </c:pt>
                <c:pt idx="2">
                  <c:v>1.5350999734106701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(84)</c:v>
                </c:pt>
                <c:pt idx="2">
                  <c:v>GOOD HOPE HOSPITAL (49)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(84)</c:v>
                </c:pt>
                <c:pt idx="2">
                  <c:v>GOOD HOPE HOSPITAL (49)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(84)</c:v>
                </c:pt>
                <c:pt idx="2">
                  <c:v>GOOD HOPE HOSPITAL (49)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(84)</c:v>
                </c:pt>
                <c:pt idx="2">
                  <c:v>GOOD HOPE HOSPITAL (49)</c:v>
                </c:pt>
              </c:strCache>
            </c:strRef>
          </c:cat>
          <c:val>
            <c:numRef>
              <c:f>Sheet1!$G$2:$G$4</c:f>
              <c:numCache>
                <c:formatCode>0.0;;</c:formatCode>
                <c:ptCount val="3"/>
                <c:pt idx="0">
                  <c:v>8.6794620019808697</c:v>
                </c:pt>
                <c:pt idx="1">
                  <c:v>8.7010925247728057</c:v>
                </c:pt>
                <c:pt idx="2">
                  <c:v>8.4876001245149517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(84)</c:v>
                </c:pt>
                <c:pt idx="2">
                  <c:v>GOOD HOPE HOSPITAL (49)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(84)</c:v>
                </c:pt>
                <c:pt idx="2">
                  <c:v>GOOD HOPE HOSPITAL (49)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HEARTLANDS HOSPITAL (84)</c:v>
                </c:pt>
                <c:pt idx="2">
                  <c:v>GOOD HOPE HOSPITAL (49)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1.3205379980191303</c:v>
                </c:pt>
                <c:pt idx="1">
                  <c:v>1.2989074752271943</c:v>
                </c:pt>
                <c:pt idx="2">
                  <c:v>1.5123998754850483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Sheet1!$G$2:$G$4</c:f>
              <c:numCache>
                <c:formatCode>0.0;;</c:formatCode>
                <c:ptCount val="3"/>
                <c:pt idx="0">
                  <c:v>9.2352370510721755</c:v>
                </c:pt>
                <c:pt idx="1">
                  <c:v>9.0521061820742279</c:v>
                </c:pt>
                <c:pt idx="2">
                  <c:v>9.3865381929898053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0.76476294892782448</c:v>
                </c:pt>
                <c:pt idx="1">
                  <c:v>0.9478938179257721</c:v>
                </c:pt>
                <c:pt idx="2">
                  <c:v>0.6134618070101947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(79)</c:v>
                </c:pt>
                <c:pt idx="2">
                  <c:v>GOOD HOPE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(79)</c:v>
                </c:pt>
                <c:pt idx="2">
                  <c:v>GOOD HOPE HOSPITAL (51)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(79)</c:v>
                </c:pt>
                <c:pt idx="2">
                  <c:v>GOOD HOPE HOSPITAL (51)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(79)</c:v>
                </c:pt>
                <c:pt idx="2">
                  <c:v>GOOD HOPE HOSPITAL (51)</c:v>
                </c:pt>
              </c:strCache>
            </c:strRef>
          </c:cat>
          <c:val>
            <c:numRef>
              <c:f>Sheet1!$G$2:$G$4</c:f>
              <c:numCache>
                <c:formatCode>0.0;;</c:formatCode>
                <c:ptCount val="3"/>
                <c:pt idx="0">
                  <c:v>8.5571209154398939</c:v>
                </c:pt>
                <c:pt idx="1">
                  <c:v>8.3919944490006007</c:v>
                </c:pt>
                <c:pt idx="2">
                  <c:v>8.737494009916162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(79)</c:v>
                </c:pt>
                <c:pt idx="2">
                  <c:v>GOOD HOPE HOSPITAL (51)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(79)</c:v>
                </c:pt>
                <c:pt idx="2">
                  <c:v>GOOD HOPE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(79)</c:v>
                </c:pt>
                <c:pt idx="2">
                  <c:v>GOOD HOPE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1.4428790845601061</c:v>
                </c:pt>
                <c:pt idx="1">
                  <c:v>1.6080055509993993</c:v>
                </c:pt>
                <c:pt idx="2">
                  <c:v>1.262505990083838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Sheet1!$G$2:$G$4</c:f>
              <c:numCache>
                <c:formatCode>0.0;;</c:formatCode>
                <c:ptCount val="3"/>
                <c:pt idx="0">
                  <c:v>9.4820407841384142</c:v>
                </c:pt>
                <c:pt idx="1">
                  <c:v>9.3929526006695401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Sheet1!$H$2:$H$4</c:f>
              <c:numCache>
                <c:formatCode>0.0;;</c:formatCode>
                <c:ptCount val="3"/>
                <c:pt idx="0">
                  <c:v>0</c:v>
                </c:pt>
                <c:pt idx="1">
                  <c:v>0</c:v>
                </c:pt>
                <c:pt idx="2">
                  <c:v>9.6269950241607898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0.51795921586158578</c:v>
                </c:pt>
                <c:pt idx="1">
                  <c:v>0.60704739933045992</c:v>
                </c:pt>
                <c:pt idx="2">
                  <c:v>0.37300497583921022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Sheet1!$G$2:$G$4</c:f>
              <c:numCache>
                <c:formatCode>0.0;;</c:formatCode>
                <c:ptCount val="3"/>
                <c:pt idx="0">
                  <c:v>8.8567212199733376</c:v>
                </c:pt>
                <c:pt idx="1">
                  <c:v>8.6483760919710946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Sheet1!$I$2:$I$4</c:f>
              <c:numCache>
                <c:formatCode>0.0;;</c:formatCode>
                <c:ptCount val="3"/>
                <c:pt idx="0">
                  <c:v>0</c:v>
                </c:pt>
                <c:pt idx="1">
                  <c:v>0</c:v>
                </c:pt>
                <c:pt idx="2">
                  <c:v>9.2955066770095662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1.1432787800266624</c:v>
                </c:pt>
                <c:pt idx="1">
                  <c:v>1.3516239080289054</c:v>
                </c:pt>
                <c:pt idx="2">
                  <c:v>0.70449332299043377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HEARTLANDS HOSPITAL (77)</c:v>
                </c:pt>
                <c:pt idx="2">
                  <c:v>GOOD HOPE HOSPITAL (45)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HEARTLANDS HOSPITAL (77)</c:v>
                </c:pt>
                <c:pt idx="2">
                  <c:v>GOOD HOPE HOSPITAL (45)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HEARTLANDS HOSPITAL (77)</c:v>
                </c:pt>
                <c:pt idx="2">
                  <c:v>GOOD HOPE HOSPITAL (45)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HEARTLANDS HOSPITAL (77)</c:v>
                </c:pt>
                <c:pt idx="2">
                  <c:v>GOOD HOPE HOSPITAL (45)</c:v>
                </c:pt>
              </c:strCache>
            </c:strRef>
          </c:cat>
          <c:val>
            <c:numRef>
              <c:f>Sheet1!$G$2:$G$4</c:f>
              <c:numCache>
                <c:formatCode>0.0;;</c:formatCode>
                <c:ptCount val="3"/>
                <c:pt idx="0">
                  <c:v>6.7132115514755011</c:v>
                </c:pt>
                <c:pt idx="1">
                  <c:v>6.6466435158600321</c:v>
                </c:pt>
                <c:pt idx="2">
                  <c:v>6.8089549925811008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HEARTLANDS HOSPITAL (77)</c:v>
                </c:pt>
                <c:pt idx="2">
                  <c:v>GOOD HOPE HOSPITAL (45)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HEARTLANDS HOSPITAL (77)</c:v>
                </c:pt>
                <c:pt idx="2">
                  <c:v>GOOD HOPE HOSPITAL (45)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(122)</c:v>
                </c:pt>
                <c:pt idx="1">
                  <c:v>HEARTLANDS HOSPITAL (77)</c:v>
                </c:pt>
                <c:pt idx="2">
                  <c:v>GOOD HOPE HOSPITAL (45)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3.2867884485244989</c:v>
                </c:pt>
                <c:pt idx="1">
                  <c:v>3.3533564841399679</c:v>
                </c:pt>
                <c:pt idx="2">
                  <c:v>3.1910450074188992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HEARTLANDS HOSPITAL (82)</c:v>
                </c:pt>
                <c:pt idx="2">
                  <c:v>GOOD HOPE HOSPITAL (47)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HEARTLANDS HOSPITAL (82)</c:v>
                </c:pt>
                <c:pt idx="2">
                  <c:v>GOOD HOPE HOSPITAL (47)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HEARTLANDS HOSPITAL (82)</c:v>
                </c:pt>
                <c:pt idx="2">
                  <c:v>GOOD HOPE HOSPITAL (47)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HEARTLANDS HOSPITAL (82)</c:v>
                </c:pt>
                <c:pt idx="2">
                  <c:v>GOOD HOPE HOSPITAL (47)</c:v>
                </c:pt>
              </c:strCache>
            </c:strRef>
          </c:cat>
          <c:val>
            <c:numRef>
              <c:f>Sheet1!$G$2:$G$4</c:f>
              <c:numCache>
                <c:formatCode>0.0;;</c:formatCode>
                <c:ptCount val="3"/>
                <c:pt idx="0">
                  <c:v>7.9783140779358526</c:v>
                </c:pt>
                <c:pt idx="1">
                  <c:v>7.6243986765596112</c:v>
                </c:pt>
                <c:pt idx="2">
                  <c:v>8.2964055716083607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HEARTLANDS HOSPITAL (82)</c:v>
                </c:pt>
                <c:pt idx="2">
                  <c:v>GOOD HOPE HOSPITAL (47)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HEARTLANDS HOSPITAL (82)</c:v>
                </c:pt>
                <c:pt idx="2">
                  <c:v>GOOD HOPE HOSPITAL (47)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(129)</c:v>
                </c:pt>
                <c:pt idx="1">
                  <c:v>HEARTLANDS HOSPITAL (82)</c:v>
                </c:pt>
                <c:pt idx="2">
                  <c:v>GOOD HOPE HOSPITAL (47)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2.0216859220641474</c:v>
                </c:pt>
                <c:pt idx="1">
                  <c:v>2.3756013234403888</c:v>
                </c:pt>
                <c:pt idx="2">
                  <c:v>1.7035944283916393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2</c:v>
                </c:pt>
                <c:pt idx="3">
                  <c:v>53</c:v>
                </c:pt>
                <c:pt idx="4">
                  <c:v>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Sheet1!$G$2:$G$4</c:f>
              <c:numCache>
                <c:formatCode>0.0;;</c:formatCode>
                <c:ptCount val="3"/>
                <c:pt idx="0">
                  <c:v>9.0407135082848953</c:v>
                </c:pt>
                <c:pt idx="1">
                  <c:v>8.8022141444124564</c:v>
                </c:pt>
                <c:pt idx="2">
                  <c:v>9.3304946860792466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HEARTLANDS HOSPITAL (83)</c:v>
                </c:pt>
                <c:pt idx="2">
                  <c:v>GOOD HOPE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0.95928649171510472</c:v>
                </c:pt>
                <c:pt idx="1">
                  <c:v>1.1977858555875436</c:v>
                </c:pt>
                <c:pt idx="2">
                  <c:v>0.66950531392075341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Sheet1!$G$2:$G$4</c:f>
              <c:numCache>
                <c:formatCode>0.0;;</c:formatCode>
                <c:ptCount val="3"/>
                <c:pt idx="0">
                  <c:v>6.86410117825372</c:v>
                </c:pt>
                <c:pt idx="1">
                  <c:v>7.2699860273979242</c:v>
                </c:pt>
                <c:pt idx="2">
                  <c:v>6.9060014922405371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3.13589882174628</c:v>
                </c:pt>
                <c:pt idx="1">
                  <c:v>2.7300139726020758</c:v>
                </c:pt>
                <c:pt idx="2">
                  <c:v>3.0939985077594629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HEARTLANDS HOSPITAL (79)</c:v>
                </c:pt>
                <c:pt idx="2">
                  <c:v>GOOD HOPE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HEARTLANDS HOSPITAL (79)</c:v>
                </c:pt>
                <c:pt idx="2">
                  <c:v>GOOD HOPE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HEARTLANDS HOSPITAL (79)</c:v>
                </c:pt>
                <c:pt idx="2">
                  <c:v>GOOD HOPE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HEARTLANDS HOSPITAL (79)</c:v>
                </c:pt>
                <c:pt idx="2">
                  <c:v>GOOD HOPE HOSPITAL (48)</c:v>
                </c:pt>
              </c:strCache>
            </c:strRef>
          </c:cat>
          <c:val>
            <c:numRef>
              <c:f>Sheet1!$G$2:$G$4</c:f>
              <c:numCache>
                <c:formatCode>0.0;;</c:formatCode>
                <c:ptCount val="3"/>
                <c:pt idx="0">
                  <c:v>7.560592836720315</c:v>
                </c:pt>
                <c:pt idx="1">
                  <c:v>7.5742952473419747</c:v>
                </c:pt>
                <c:pt idx="2">
                  <c:v>7.7314346687632129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HEARTLANDS HOSPITAL (79)</c:v>
                </c:pt>
                <c:pt idx="2">
                  <c:v>GOOD HOPE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HEARTLANDS HOSPITAL (79)</c:v>
                </c:pt>
                <c:pt idx="2">
                  <c:v>GOOD HOPE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(127)</c:v>
                </c:pt>
                <c:pt idx="1">
                  <c:v>HEARTLANDS HOSPITAL (79)</c:v>
                </c:pt>
                <c:pt idx="2">
                  <c:v>GOOD HOPE HOSPITAL (48)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2.439407163279685</c:v>
                </c:pt>
                <c:pt idx="1">
                  <c:v>2.4257047526580253</c:v>
                </c:pt>
                <c:pt idx="2">
                  <c:v>2.2685653312367871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Sheet1!$G$2:$G$4</c:f>
              <c:numCache>
                <c:formatCode>0.0;;</c:formatCode>
                <c:ptCount val="3"/>
                <c:pt idx="0">
                  <c:v>8.0084706124869474</c:v>
                </c:pt>
                <c:pt idx="1">
                  <c:v>7.61001419599065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Sheet1!$H$2:$H$4</c:f>
              <c:numCache>
                <c:formatCode>0.0;;</c:formatCode>
                <c:ptCount val="3"/>
                <c:pt idx="0">
                  <c:v>0</c:v>
                </c:pt>
                <c:pt idx="1">
                  <c:v>0</c:v>
                </c:pt>
                <c:pt idx="2">
                  <c:v>8.336567776806449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(135)</c:v>
                </c:pt>
                <c:pt idx="1">
                  <c:v>HEARTLANDS HOSPITAL (84)</c:v>
                </c:pt>
                <c:pt idx="2">
                  <c:v>GOOD HOPE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1.9915293875130526</c:v>
                </c:pt>
                <c:pt idx="1">
                  <c:v>2.38998580400935</c:v>
                </c:pt>
                <c:pt idx="2">
                  <c:v>1.663432223193551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Sheet1!$G$2:$G$4</c:f>
              <c:numCache>
                <c:formatCode>0.0;;</c:formatCode>
                <c:ptCount val="3"/>
                <c:pt idx="0">
                  <c:v>0</c:v>
                </c:pt>
                <c:pt idx="1">
                  <c:v>8.8024216755337399</c:v>
                </c:pt>
                <c:pt idx="2">
                  <c:v>8.8194771023411711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Sheet1!$H$2:$H$4</c:f>
              <c:numCache>
                <c:formatCode>0.0;;</c:formatCode>
                <c:ptCount val="3"/>
                <c:pt idx="0">
                  <c:v>8.9083029856652729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HEARTLANDS HOSPITAL (85)</c:v>
                </c:pt>
                <c:pt idx="2">
                  <c:v>GOOD HOPE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1.0916970143347271</c:v>
                </c:pt>
                <c:pt idx="1">
                  <c:v>1.1975783244662601</c:v>
                </c:pt>
                <c:pt idx="2">
                  <c:v>1.1805228976588289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HEARTLANDS HOSPITAL (78)</c:v>
                </c:pt>
                <c:pt idx="2">
                  <c:v>GOOD HOPE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HEARTLANDS HOSPITAL (78)</c:v>
                </c:pt>
                <c:pt idx="2">
                  <c:v>GOOD HOPE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HEARTLANDS HOSPITAL (78)</c:v>
                </c:pt>
                <c:pt idx="2">
                  <c:v>GOOD HOPE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HEARTLANDS HOSPITAL (78)</c:v>
                </c:pt>
                <c:pt idx="2">
                  <c:v>GOOD HOPE HOSPITAL (50)</c:v>
                </c:pt>
              </c:strCache>
            </c:strRef>
          </c:cat>
          <c:val>
            <c:numRef>
              <c:f>Sheet1!$G$2:$G$4</c:f>
              <c:numCache>
                <c:formatCode>0.0;;</c:formatCode>
                <c:ptCount val="3"/>
                <c:pt idx="0">
                  <c:v>9.0545805787173297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HEARTLANDS HOSPITAL (78)</c:v>
                </c:pt>
                <c:pt idx="2">
                  <c:v>GOOD HOPE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HEARTLANDS HOSPITAL (78)</c:v>
                </c:pt>
                <c:pt idx="2">
                  <c:v>GOOD HOPE HOSPITAL (50)</c:v>
                </c:pt>
              </c:strCache>
            </c:strRef>
          </c:cat>
          <c:val>
            <c:numRef>
              <c:f>Sheet1!$I$2:$I$4</c:f>
              <c:numCache>
                <c:formatCode>0.0;;</c:formatCode>
                <c:ptCount val="3"/>
                <c:pt idx="0">
                  <c:v>0</c:v>
                </c:pt>
                <c:pt idx="1">
                  <c:v>9.025019801291446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(128)</c:v>
                </c:pt>
                <c:pt idx="1">
                  <c:v>HEARTLANDS HOSPITAL (78)</c:v>
                </c:pt>
                <c:pt idx="2">
                  <c:v>GOOD HOPE HOSPITAL (50)</c:v>
                </c:pt>
              </c:strCache>
            </c:strRef>
          </c:cat>
          <c:val>
            <c:numRef>
              <c:f>Sheet1!$J$2:$J$4</c:f>
              <c:numCache>
                <c:formatCode>0.0;;</c:formatCode>
                <c:ptCount val="3"/>
                <c:pt idx="0">
                  <c:v>0</c:v>
                </c:pt>
                <c:pt idx="1">
                  <c:v>0</c:v>
                </c:pt>
                <c:pt idx="2">
                  <c:v>9.0024951756219771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0.94541942128267031</c:v>
                </c:pt>
                <c:pt idx="1">
                  <c:v>0.97498019870855401</c:v>
                </c:pt>
                <c:pt idx="2">
                  <c:v>0.9975048243780229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(82)</c:v>
                </c:pt>
                <c:pt idx="2">
                  <c:v>GOOD HOPE HOSPITAL (48)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(82)</c:v>
                </c:pt>
                <c:pt idx="2">
                  <c:v>GOOD HOPE HOSPITAL (48)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(82)</c:v>
                </c:pt>
                <c:pt idx="2">
                  <c:v>GOOD HOPE HOSPITAL (48)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(82)</c:v>
                </c:pt>
                <c:pt idx="2">
                  <c:v>GOOD HOPE HOSPITAL (48)</c:v>
                </c:pt>
              </c:strCache>
            </c:strRef>
          </c:cat>
          <c:val>
            <c:numRef>
              <c:f>Sheet1!$G$2:$G$4</c:f>
              <c:numCache>
                <c:formatCode>0.0;;</c:formatCode>
                <c:ptCount val="3"/>
                <c:pt idx="0">
                  <c:v>8.4444318072574625</c:v>
                </c:pt>
                <c:pt idx="1">
                  <c:v>8.1442489644982476</c:v>
                </c:pt>
                <c:pt idx="2">
                  <c:v>8.6117693225342418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(82)</c:v>
                </c:pt>
                <c:pt idx="2">
                  <c:v>GOOD HOPE HOSPITAL (48)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(82)</c:v>
                </c:pt>
                <c:pt idx="2">
                  <c:v>GOOD HOPE HOSPITAL (48)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HEARTLANDS HOSPITAL (82)</c:v>
                </c:pt>
                <c:pt idx="2">
                  <c:v>GOOD HOPE HOSPITAL (48)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1.5555681927425375</c:v>
                </c:pt>
                <c:pt idx="1">
                  <c:v>1.8557510355017524</c:v>
                </c:pt>
                <c:pt idx="2">
                  <c:v>1.3882306774657582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1">
                  <c:v>5.4974687790528227</c:v>
                </c:pt>
                <c:pt idx="2">
                  <c:v>6.8996120250028188</c:v>
                </c:pt>
                <c:pt idx="3">
                  <c:v>6.1941644302825107</c:v>
                </c:pt>
                <c:pt idx="4">
                  <c:v>6.2729684751271968</c:v>
                </c:pt>
                <c:pt idx="5">
                  <c:v>6.9885455891533743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6.424403778563696</c:v>
                </c:pt>
                <c:pt idx="1">
                  <c:v>6.6012895390170936</c:v>
                </c:pt>
                <c:pt idx="2">
                  <c:v>7.2270496566199762</c:v>
                </c:pt>
                <c:pt idx="3">
                  <c:v>6.7036208411259048</c:v>
                </c:pt>
                <c:pt idx="4">
                  <c:v>7.3179478255499317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8.3405593434058947</c:v>
                </c:pt>
                <c:pt idx="1">
                  <c:v>8.5660653367763988</c:v>
                </c:pt>
                <c:pt idx="2">
                  <c:v>8.5408666965276527</c:v>
                </c:pt>
                <c:pt idx="3">
                  <c:v>8.2727165866851564</c:v>
                </c:pt>
                <c:pt idx="5">
                  <c:v>7.9171281409703038</c:v>
                </c:pt>
                <c:pt idx="6">
                  <c:v>8.6853303841591192</c:v>
                </c:pt>
                <c:pt idx="7">
                  <c:v>8.4832862123880268</c:v>
                </c:pt>
                <c:pt idx="8">
                  <c:v>8.1325780955675544</c:v>
                </c:pt>
                <c:pt idx="9">
                  <c:v>8.9235462541007369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23</c:v>
                </c:pt>
                <c:pt idx="1">
                  <c:v>31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1">
                  <c:v>7.6283717347374767</c:v>
                </c:pt>
                <c:pt idx="2">
                  <c:v>8.4722376492281022</c:v>
                </c:pt>
                <c:pt idx="3">
                  <c:v>8.1326196305995033</c:v>
                </c:pt>
                <c:pt idx="4">
                  <c:v>8.630571732928086</c:v>
                </c:pt>
                <c:pt idx="5">
                  <c:v>9.0506052663322389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8.7293052759322372</c:v>
                </c:pt>
                <c:pt idx="1">
                  <c:v>8.9114169647309431</c:v>
                </c:pt>
                <c:pt idx="2">
                  <c:v>8.9771239185351384</c:v>
                </c:pt>
                <c:pt idx="3">
                  <c:v>8.9555492260597891</c:v>
                </c:pt>
                <c:pt idx="5">
                  <c:v>8.6546801320510891</c:v>
                </c:pt>
                <c:pt idx="6">
                  <c:v>9.1114712436671041</c:v>
                </c:pt>
                <c:pt idx="7">
                  <c:v>8.8802601863956259</c:v>
                </c:pt>
                <c:pt idx="8">
                  <c:v>8.6147262042424302</c:v>
                </c:pt>
                <c:pt idx="9">
                  <c:v>9.4795244787779467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8.0525991406978843</c:v>
                </c:pt>
                <c:pt idx="1">
                  <c:v>7.7330807051095896</c:v>
                </c:pt>
                <c:pt idx="2">
                  <c:v>8.3336378481533728</c:v>
                </c:pt>
                <c:pt idx="3">
                  <c:v>7.9854636499065057</c:v>
                </c:pt>
                <c:pt idx="5">
                  <c:v>7.5082254656154239</c:v>
                </c:pt>
                <c:pt idx="6">
                  <c:v>7.4284018880661833</c:v>
                </c:pt>
                <c:pt idx="7">
                  <c:v>7.5610087220920867</c:v>
                </c:pt>
                <c:pt idx="8">
                  <c:v>7.4530844681001476</c:v>
                </c:pt>
                <c:pt idx="9">
                  <c:v>8.2202451812418005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7.2523992415063629</c:v>
                </c:pt>
                <c:pt idx="1">
                  <c:v>8.250959449214772</c:v>
                </c:pt>
                <c:pt idx="2">
                  <c:v>7.7874053896517319</c:v>
                </c:pt>
                <c:pt idx="3">
                  <c:v>8.3959956507393763</c:v>
                </c:pt>
                <c:pt idx="4">
                  <c:v>9.5666857119633892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1">
                  <c:v>8.6395459479124579</c:v>
                </c:pt>
                <c:pt idx="2">
                  <c:v>8.5260283867156961</c:v>
                </c:pt>
                <c:pt idx="3">
                  <c:v>8.2354587292969867</c:v>
                </c:pt>
                <c:pt idx="4">
                  <c:v>8.0341498806764076</c:v>
                </c:pt>
                <c:pt idx="5">
                  <c:v>9.1339276075028319</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8.8515660849440465</c:v>
                </c:pt>
                <c:pt idx="1">
                  <c:v>9.2383677496646648</c:v>
                </c:pt>
                <c:pt idx="2">
                  <c:v>9.1834451384532656</c:v>
                </c:pt>
                <c:pt idx="3">
                  <c:v>8.8985657655742916</c:v>
                </c:pt>
                <c:pt idx="5">
                  <c:v>9.0977258205131601</c:v>
                </c:pt>
                <c:pt idx="6">
                  <c:v>9.1675991337453961</c:v>
                </c:pt>
                <c:pt idx="7">
                  <c:v>9.1847517290474272</c:v>
                </c:pt>
                <c:pt idx="8">
                  <c:v>8.9567433364729183</c:v>
                </c:pt>
                <c:pt idx="9">
                  <c:v>9.5566045053191928</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8.0096709382636604</c:v>
                </c:pt>
                <c:pt idx="1">
                  <c:v>7.8172725756220416</c:v>
                </c:pt>
                <c:pt idx="2">
                  <c:v>7.2735046055586192</c:v>
                </c:pt>
                <c:pt idx="3">
                  <c:v>8.6253236153765069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1">
                  <c:v>6.0208880077871507</c:v>
                </c:pt>
                <c:pt idx="2">
                  <c:v>6.6954913542348633</c:v>
                </c:pt>
                <c:pt idx="3">
                  <c:v>6.6596014584932561</c:v>
                </c:pt>
                <c:pt idx="4">
                  <c:v>6.63757830513243</c:v>
                </c:pt>
                <c:pt idx="5">
                  <c:v>7.5680851248125354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8.4167482172497081</c:v>
                </c:pt>
                <c:pt idx="1">
                  <c:v>7.3706643891740304</c:v>
                </c:pt>
                <c:pt idx="2">
                  <c:v>9.1968580578231727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8.9498260773317906</c:v>
                </c:pt>
                <c:pt idx="1">
                  <c:v>8.943919062423312</c:v>
                </c:pt>
                <c:pt idx="2">
                  <c:v>8.6113768686534744</c:v>
                </c:pt>
                <c:pt idx="3">
                  <c:v>9.5487328536197857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9.0545805787173297</c:v>
                </c:pt>
                <c:pt idx="1">
                  <c:v>9.5231562777368293</c:v>
                </c:pt>
                <c:pt idx="2">
                  <c:v>8.1148237166931825</c:v>
                </c:pt>
                <c:pt idx="3">
                  <c:v>8.4444318072574625</c:v>
                </c:pt>
                <c:pt idx="4">
                  <c:v>6.86410117825372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7.4474176619364432</c:v>
                </c:pt>
                <c:pt idx="3">
                  <c:v>7.8136688224618638</c:v>
                </c:pt>
                <c:pt idx="4">
                  <c:v>6.2372960590447173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8.3585673436888985</c:v>
                </c:pt>
                <c:pt idx="1">
                  <c:v>8.6357990570188647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8.2822063919061417</c:v>
                </c:pt>
                <c:pt idx="1">
                  <c:v>8.612025334800558</c:v>
                </c:pt>
                <c:pt idx="2">
                  <c:v>8.7091174985452273</c:v>
                </c:pt>
                <c:pt idx="3">
                  <c:v>8.6249628078376421</c:v>
                </c:pt>
                <c:pt idx="4">
                  <c:v>8.2471064371932759</c:v>
                </c:pt>
                <c:pt idx="5">
                  <c:v>7.6514434796935262</c:v>
                </c:pt>
                <c:pt idx="6">
                  <c:v>7.7954849609856129</c:v>
                </c:pt>
                <c:pt idx="7">
                  <c:v>6.799091980752153</c:v>
                </c:pt>
                <c:pt idx="8">
                  <c:v>7.3693604318588672</c:v>
                </c:pt>
                <c:pt idx="9">
                  <c:v>8.032077194761774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6.1265738521293089</c:v>
                </c:pt>
                <c:pt idx="1">
                  <c:v>5.9149647759482802</c:v>
                </c:pt>
                <c:pt idx="2">
                  <c:v>5.6800654130547592</c:v>
                </c:pt>
                <c:pt idx="3">
                  <c:v>6.4860584448314338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6.6550941741939447</c:v>
                </c:pt>
                <c:pt idx="1">
                  <c:v>6.9414512405097506</c:v>
                </c:pt>
                <c:pt idx="2">
                  <c:v>7.671781915886962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8.0215044603291457</c:v>
                </c:pt>
                <c:pt idx="1">
                  <c:v>8.931232326312859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9.4187289809455379</c:v>
                </c:pt>
                <c:pt idx="1">
                  <c:v>9.4245447577473431</c:v>
                </c:pt>
                <c:pt idx="2">
                  <c:v>9.595219899893209</c:v>
                </c:pt>
                <c:pt idx="3">
                  <c:v>9.3334696338068355</c:v>
                </c:pt>
                <c:pt idx="4">
                  <c:v>9.4085866221671353</c:v>
                </c:pt>
                <c:pt idx="5">
                  <c:v>7.6016209794111154</c:v>
                </c:pt>
                <c:pt idx="6">
                  <c:v>8.4445664983549005</c:v>
                </c:pt>
                <c:pt idx="7">
                  <c:v>8.728682270311511</c:v>
                </c:pt>
                <c:pt idx="8">
                  <c:v>8.4279045754037512</c:v>
                </c:pt>
                <c:pt idx="9">
                  <c:v>9.3173308927164964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7.945360595778526</c:v>
                </c:pt>
                <c:pt idx="1">
                  <c:v>6.7649842926017163</c:v>
                </c:pt>
                <c:pt idx="2">
                  <c:v>7.2411261324226857</c:v>
                </c:pt>
                <c:pt idx="3">
                  <c:v>7.1843994380239273</c:v>
                </c:pt>
                <c:pt idx="4">
                  <c:v>7.37543554834338</c:v>
                </c:pt>
                <c:pt idx="5">
                  <c:v>6.4850264903699992</c:v>
                </c:pt>
                <c:pt idx="6">
                  <c:v>7.027350660411555</c:v>
                </c:pt>
                <c:pt idx="7">
                  <c:v>6.7036826471356541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8.7032022579602408</c:v>
                </c:pt>
                <c:pt idx="1">
                  <c:v>8.8136486346362393</c:v>
                </c:pt>
                <c:pt idx="2">
                  <c:v>9.0923963105229024</c:v>
                </c:pt>
                <c:pt idx="3">
                  <c:v>9.0793439916866081</c:v>
                </c:pt>
                <c:pt idx="4">
                  <c:v>8.7439211371210614</c:v>
                </c:pt>
                <c:pt idx="5">
                  <c:v>8.8527547661740957</c:v>
                </c:pt>
                <c:pt idx="6">
                  <c:v>8.5531736883866376</c:v>
                </c:pt>
                <c:pt idx="7">
                  <c:v>8.6988168400982655</c:v>
                </c:pt>
                <c:pt idx="8">
                  <c:v>8.9457521250940015</c:v>
                </c:pt>
                <c:pt idx="9">
                  <c:v>8.8266455774944799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8.4273591013941189</c:v>
                </c:pt>
                <c:pt idx="1">
                  <c:v>8.6858710983493452</c:v>
                </c:pt>
                <c:pt idx="2">
                  <c:v>8.1417288581099854</c:v>
                </c:pt>
                <c:pt idx="3">
                  <c:v>7.9059157310048276</c:v>
                </c:pt>
                <c:pt idx="4">
                  <c:v>7.5514548211924373</c:v>
                </c:pt>
                <c:pt idx="5">
                  <c:v>8.1255312617285576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7.9376734152162189</c:v>
                </c:pt>
                <c:pt idx="1">
                  <c:v>8.3705243640413283</c:v>
                </c:pt>
                <c:pt idx="2">
                  <c:v>8.4845873132290439</c:v>
                </c:pt>
                <c:pt idx="3">
                  <c:v>7.5402705162777757</c:v>
                </c:pt>
                <c:pt idx="4">
                  <c:v>7.1243635655635256</c:v>
                </c:pt>
                <c:pt idx="5">
                  <c:v>7.7490176692474169</c:v>
                </c:pt>
                <c:pt idx="6">
                  <c:v>7.50112015466354</c:v>
                </c:pt>
                <c:pt idx="7">
                  <c:v>7.2710280674147993</c:v>
                </c:pt>
                <c:pt idx="8">
                  <c:v>7.6433007390710426</c:v>
                </c:pt>
                <c:pt idx="9">
                  <c:v>8.0799340636155126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6.4860584448314338</c:v>
                </c:pt>
                <c:pt idx="1">
                  <c:v>6.7036826471356541</c:v>
                </c:pt>
                <c:pt idx="2">
                  <c:v>5.2049690702886524</c:v>
                </c:pt>
                <c:pt idx="3">
                  <c:v>7.6983556446522554</c:v>
                </c:pt>
                <c:pt idx="4">
                  <c:v>8.1255312617285576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7.5627687641696664</c:v>
                </c:pt>
                <c:pt idx="1">
                  <c:v>7.7317462553218341</c:v>
                </c:pt>
                <c:pt idx="2">
                  <c:v>6.1530225076975773</c:v>
                </c:pt>
                <c:pt idx="3">
                  <c:v>8.3665113289442026</c:v>
                </c:pt>
                <c:pt idx="4">
                  <c:v>8.6742270014982221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9.1854657967557714</c:v>
                </c:pt>
                <c:pt idx="1">
                  <c:v>9.2665946590987875</c:v>
                </c:pt>
                <c:pt idx="2">
                  <c:v>9.352248817291164</c:v>
                </c:pt>
                <c:pt idx="3">
                  <c:v>8.7087672815489459</c:v>
                </c:pt>
                <c:pt idx="4">
                  <c:v>9.2395937636312127</c:v>
                </c:pt>
                <c:pt idx="5">
                  <c:v>9.2513937299261464</c:v>
                </c:pt>
                <c:pt idx="6">
                  <c:v>9.0565066036198569</c:v>
                </c:pt>
                <c:pt idx="7">
                  <c:v>9.0208155569383823</c:v>
                </c:pt>
                <c:pt idx="8">
                  <c:v>8.6739703338691871</c:v>
                </c:pt>
                <c:pt idx="9">
                  <c:v>9.2352370510721755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7.7191957095284476</c:v>
                </c:pt>
                <c:pt idx="1">
                  <c:v>8.6794620019808697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9.1222327593861614</c:v>
                </c:pt>
                <c:pt idx="1">
                  <c:v>9.1197939785451361</c:v>
                </c:pt>
                <c:pt idx="2">
                  <c:v>9.5788544143226524</c:v>
                </c:pt>
                <c:pt idx="3">
                  <c:v>9.0442869192576723</c:v>
                </c:pt>
                <c:pt idx="4">
                  <c:v>8.9912710501772253</c:v>
                </c:pt>
                <c:pt idx="5">
                  <c:v>9.2017049466013408</c:v>
                </c:pt>
                <c:pt idx="6">
                  <c:v>8.8115300741458675</c:v>
                </c:pt>
                <c:pt idx="7">
                  <c:v>8.5649713639831919</c:v>
                </c:pt>
                <c:pt idx="8">
                  <c:v>8.513883176107754</c:v>
                </c:pt>
                <c:pt idx="9">
                  <c:v>9.4820407841384142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8.1905571698942801</c:v>
                </c:pt>
                <c:pt idx="1">
                  <c:v>8.3909142272756601</c:v>
                </c:pt>
                <c:pt idx="2">
                  <c:v>8.0568904110436481</c:v>
                </c:pt>
                <c:pt idx="3">
                  <c:v>8.0524384260432083</c:v>
                </c:pt>
                <c:pt idx="4">
                  <c:v>8.0165053660439902</c:v>
                </c:pt>
                <c:pt idx="5">
                  <c:v>8.5571209154398939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5.3169049270053996</c:v>
                </c:pt>
                <c:pt idx="1">
                  <c:v>5.5876073215404922</c:v>
                </c:pt>
                <c:pt idx="2">
                  <c:v>6.4662246531179406</c:v>
                </c:pt>
                <c:pt idx="3">
                  <c:v>5.7670473186317919</c:v>
                </c:pt>
                <c:pt idx="4">
                  <c:v>5.6454751467076312</c:v>
                </c:pt>
                <c:pt idx="5">
                  <c:v>6.7132115514755011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8.6562753155327332</c:v>
                </c:pt>
                <c:pt idx="1">
                  <c:v>8.6976541104472513</c:v>
                </c:pt>
                <c:pt idx="2">
                  <c:v>8.9626259632653138</c:v>
                </c:pt>
                <c:pt idx="3">
                  <c:v>8.5151219442489907</c:v>
                </c:pt>
                <c:pt idx="4">
                  <c:v>8.7263606456992626</c:v>
                </c:pt>
                <c:pt idx="5">
                  <c:v>8.6205494877922728</c:v>
                </c:pt>
                <c:pt idx="6">
                  <c:v>8.5076037446111688</c:v>
                </c:pt>
                <c:pt idx="7">
                  <c:v>8.1954130487025889</c:v>
                </c:pt>
                <c:pt idx="8">
                  <c:v>7.7241704986047903</c:v>
                </c:pt>
                <c:pt idx="9">
                  <c:v>8.8567212199733376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8.630533872310556</c:v>
                </c:pt>
                <c:pt idx="1">
                  <c:v>8.391322897087603</c:v>
                </c:pt>
                <c:pt idx="2">
                  <c:v>9.0407135082848953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6.7667511216720513</c:v>
                </c:pt>
                <c:pt idx="1">
                  <c:v>7.2545192647217762</c:v>
                </c:pt>
                <c:pt idx="2">
                  <c:v>7.2049148270562604</c:v>
                </c:pt>
                <c:pt idx="3">
                  <c:v>7.9783140779358526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7.0425268523069073</c:v>
                </c:pt>
                <c:pt idx="1">
                  <c:v>7.4494397378252888</c:v>
                </c:pt>
                <c:pt idx="2">
                  <c:v>7.0615052730938714</c:v>
                </c:pt>
                <c:pt idx="3">
                  <c:v>6.5699398682930887</c:v>
                </c:pt>
                <c:pt idx="4">
                  <c:v>6.1219139131721336</c:v>
                </c:pt>
                <c:pt idx="5">
                  <c:v>7.560592836720315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5.7971731527808092</c:v>
                </c:pt>
                <c:pt idx="1">
                  <c:v>5.045649465286365</c:v>
                </c:pt>
                <c:pt idx="2">
                  <c:v>5.3055940296807691</c:v>
                </c:pt>
                <c:pt idx="3">
                  <c:v>5.6292977142893514</c:v>
                </c:pt>
                <c:pt idx="4">
                  <c:v>5.866576345887152</c:v>
                </c:pt>
                <c:pt idx="5">
                  <c:v>6.0411485875033364</c:v>
                </c:pt>
                <c:pt idx="6">
                  <c:v>5.7911784722674193</c:v>
                </c:pt>
                <c:pt idx="7">
                  <c:v>6.86410117825372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7.7469011610457201</c:v>
                </c:pt>
                <c:pt idx="1">
                  <c:v>7.9955795355181367</c:v>
                </c:pt>
                <c:pt idx="2">
                  <c:v>8.5168854317856884</c:v>
                </c:pt>
                <c:pt idx="3">
                  <c:v>8.0932585277856273</c:v>
                </c:pt>
                <c:pt idx="4">
                  <c:v>7.8810702821368839</c:v>
                </c:pt>
                <c:pt idx="5">
                  <c:v>8.0861396045674745</c:v>
                </c:pt>
                <c:pt idx="6">
                  <c:v>7.9812593768583726</c:v>
                </c:pt>
                <c:pt idx="7">
                  <c:v>7.6602655746560924</c:v>
                </c:pt>
                <c:pt idx="8">
                  <c:v>7.5569545173545611</c:v>
                </c:pt>
                <c:pt idx="9">
                  <c:v>8.9083029856652729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7.3702636706244169</c:v>
                </c:pt>
                <c:pt idx="1">
                  <c:v>7.59408699386519</c:v>
                </c:pt>
                <c:pt idx="2">
                  <c:v>7.7277037491687333</c:v>
                </c:pt>
                <c:pt idx="3">
                  <c:v>7.1870173376647823</c:v>
                </c:pt>
                <c:pt idx="4">
                  <c:v>6.9421385719142252</c:v>
                </c:pt>
                <c:pt idx="5">
                  <c:v>7.2005316303610911</c:v>
                </c:pt>
                <c:pt idx="6">
                  <c:v>7.2363113332775368</c:v>
                </c:pt>
                <c:pt idx="7">
                  <c:v>6.7516199732728026</c:v>
                </c:pt>
                <c:pt idx="8">
                  <c:v>6.5288323556588974</c:v>
                </c:pt>
                <c:pt idx="9">
                  <c:v>8.0084706124869474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7.020240126719214</c:v>
                </c:pt>
                <c:pt idx="1">
                  <c:v>7.054972928097671</c:v>
                </c:pt>
                <c:pt idx="2">
                  <c:v>8.4444318072574625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4.9778575534804306</c:v>
                </c:pt>
                <c:pt idx="1">
                  <c:v>4.4880523744932503</c:v>
                </c:pt>
                <c:pt idx="2">
                  <c:v>4.8353562114430071</c:v>
                </c:pt>
                <c:pt idx="3">
                  <c:v>4.687076895519052</c:v>
                </c:pt>
                <c:pt idx="4">
                  <c:v>4.4554074196798128</c:v>
                </c:pt>
                <c:pt idx="5">
                  <c:v>3.0061002401979859</c:v>
                </c:pt>
                <c:pt idx="6">
                  <c:v>2.4063063394346722</c:v>
                </c:pt>
                <c:pt idx="7">
                  <c:v>2.107541796093102</c:v>
                </c:pt>
                <c:pt idx="8">
                  <c:v>9.0545805787173297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6.5207757705201201</c:v>
                </c:pt>
                <c:pt idx="1">
                  <c:v>8.1148237166931825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8.8120219681318996</c:v>
                </c:pt>
                <c:pt idx="1">
                  <c:v>8.5760972186738638</c:v>
                </c:pt>
                <c:pt idx="2">
                  <c:v>8.9861189180871897</c:v>
                </c:pt>
                <c:pt idx="3">
                  <c:v>8.5568868438316681</c:v>
                </c:pt>
                <c:pt idx="5">
                  <c:v>8.9629010533005413</c:v>
                </c:pt>
                <c:pt idx="6">
                  <c:v>8.7344421284338214</c:v>
                </c:pt>
                <c:pt idx="7">
                  <c:v>8.5789531036403783</c:v>
                </c:pt>
                <c:pt idx="8">
                  <c:v>8.428664196355836</c:v>
                </c:pt>
                <c:pt idx="9">
                  <c:v>9.1380272402816036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7.1507037990282258</c:v>
                </c:pt>
                <c:pt idx="1">
                  <c:v>8.7454941772130876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7.925394657847769</c:v>
                </c:pt>
                <c:pt idx="1">
                  <c:v>7.6267952571872017</c:v>
                </c:pt>
                <c:pt idx="2">
                  <c:v>7.1422039199575353</c:v>
                </c:pt>
                <c:pt idx="3">
                  <c:v>8.8920822722692385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8.4892290146352725</c:v>
                </c:pt>
                <c:pt idx="1">
                  <c:v>8.15446500814258</c:v>
                </c:pt>
                <c:pt idx="2">
                  <c:v>8.4997974986304996</c:v>
                </c:pt>
                <c:pt idx="3">
                  <c:v>8.1655441423438528</c:v>
                </c:pt>
                <c:pt idx="5">
                  <c:v>6.9872691200779391</c:v>
                </c:pt>
                <c:pt idx="6">
                  <c:v>8.0351799442836462</c:v>
                </c:pt>
                <c:pt idx="7">
                  <c:v>7.8713498576040726</c:v>
                </c:pt>
                <c:pt idx="8">
                  <c:v>7.4712053858738274</c:v>
                </c:pt>
                <c:pt idx="9">
                  <c:v>7.2677165341185148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7.6468248653323787</c:v>
                </c:pt>
                <c:pt idx="1">
                  <c:v>7.0392856973875793</c:v>
                </c:pt>
                <c:pt idx="2">
                  <c:v>7.8091211543657559</c:v>
                </c:pt>
                <c:pt idx="3">
                  <c:v>5.7762031499617326</c:v>
                </c:pt>
                <c:pt idx="5">
                  <c:v>6.2805531851639183</c:v>
                </c:pt>
                <c:pt idx="6">
                  <c:v>5.6874840900956274</c:v>
                </c:pt>
                <c:pt idx="7">
                  <c:v>6.1229175441296464</c:v>
                </c:pt>
                <c:pt idx="8">
                  <c:v>4.8972092623794516</c:v>
                </c:pt>
                <c:pt idx="9">
                  <c:v>5.2049690702886524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8.2558509334451013</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1">
                  <c:v>8.3292730826227288</c:v>
                </c:pt>
                <c:pt idx="2">
                  <c:v>8.3584136972240746</c:v>
                </c:pt>
                <c:pt idx="3">
                  <c:v>8.0308659972844865</c:v>
                </c:pt>
                <c:pt idx="4">
                  <c:v>8.014794678717319</c:v>
                </c:pt>
                <c:pt idx="5">
                  <c:v>8.6894257363362328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8.5467795158069961</c:v>
                </c:pt>
                <c:pt idx="1">
                  <c:v>8.3003817841018304</c:v>
                </c:pt>
                <c:pt idx="2">
                  <c:v>8.6994659973659729</c:v>
                </c:pt>
                <c:pt idx="3">
                  <c:v>8.6099112863768603</c:v>
                </c:pt>
                <c:pt idx="5">
                  <c:v>8.4518257639392296</c:v>
                </c:pt>
                <c:pt idx="6">
                  <c:v>8.7025487532409631</c:v>
                </c:pt>
                <c:pt idx="7">
                  <c:v>8.5785406720666195</c:v>
                </c:pt>
                <c:pt idx="8">
                  <c:v>8.2059197123000054</c:v>
                </c:pt>
                <c:pt idx="9">
                  <c:v>8.7975421331192649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9.2795899533847663</c:v>
                </c:pt>
                <c:pt idx="1">
                  <c:v>9.4824793904338254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8.3418047946006126</c:v>
                </c:pt>
                <c:pt idx="1">
                  <c:v>8.1876118483256128</c:v>
                </c:pt>
                <c:pt idx="2">
                  <c:v>8.8369277419291024</c:v>
                </c:pt>
                <c:pt idx="3">
                  <c:v>8.5014834015694412</c:v>
                </c:pt>
                <c:pt idx="5">
                  <c:v>8.4511448819312633</c:v>
                </c:pt>
                <c:pt idx="6">
                  <c:v>8.3800096846876109</c:v>
                </c:pt>
                <c:pt idx="7">
                  <c:v>8.1511533868781214</c:v>
                </c:pt>
                <c:pt idx="8">
                  <c:v>7.8056354779963613</c:v>
                </c:pt>
                <c:pt idx="9">
                  <c:v>8.5245539739085245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1">
                  <c:v>7.4167229030927144</c:v>
                </c:pt>
                <c:pt idx="2">
                  <c:v>7.3060014489234657</c:v>
                </c:pt>
                <c:pt idx="3">
                  <c:v>7.6530244147319904</c:v>
                </c:pt>
                <c:pt idx="4">
                  <c:v>7.3002973643313194</c:v>
                </c:pt>
                <c:pt idx="5">
                  <c:v>7.6983556446522554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1">
                  <c:v>6.4205744293589078</c:v>
                </c:pt>
                <c:pt idx="2">
                  <c:v>6.8916947530926356</c:v>
                </c:pt>
                <c:pt idx="3">
                  <c:v>7.3165231360385556</c:v>
                </c:pt>
                <c:pt idx="4">
                  <c:v>6.0691508899309223</c:v>
                </c:pt>
                <c:pt idx="5">
                  <c:v>7.0275602211878763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6.2659198557578533</c:v>
                </c:pt>
                <c:pt idx="1">
                  <c:v>6.6349729484581363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1">
                  <c:v>6.3581848474931331</c:v>
                </c:pt>
                <c:pt idx="2">
                  <c:v>6.7938886375345442</c:v>
                </c:pt>
                <c:pt idx="3">
                  <c:v>6.638011105296675</c:v>
                </c:pt>
                <c:pt idx="4">
                  <c:v>5.5278975391069078</c:v>
                </c:pt>
                <c:pt idx="5">
                  <c:v>6.8279042434312576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7.6043459988077222</c:v>
                </c:pt>
                <c:pt idx="1">
                  <c:v>8.1439622129437321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7.3267059240362311</c:v>
                </c:pt>
                <c:pt idx="1">
                  <c:v>7.6416232829209187</c:v>
                </c:pt>
                <c:pt idx="2">
                  <c:v>5.3031229072254797</c:v>
                </c:pt>
                <c:pt idx="4">
                  <c:v>5.5006283385467833</c:v>
                </c:pt>
                <c:pt idx="5">
                  <c:v>5.3746419394344711</c:v>
                </c:pt>
                <c:pt idx="6">
                  <c:v>4.7490871084477977</c:v>
                </c:pt>
                <c:pt idx="7">
                  <c:v>4.4142397140893728</c:v>
                </c:pt>
                <c:pt idx="8">
                  <c:v>6.5295416251230316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5.5493005189063007</c:v>
                </c:pt>
                <c:pt idx="1">
                  <c:v>5.2931872270288984</c:v>
                </c:pt>
                <c:pt idx="2">
                  <c:v>6.2559951209805904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5.447694589149954E-3</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0.61550587725000927</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0.17159843673163522</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1.7914632397087402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0.17159843673163522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0.54814560688802771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6.9885455891533743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0.87878787878787878</c:v>
                </c:pt>
                <c:pt idx="1">
                  <c:v>7.575757575757576E-3</c:v>
                </c:pt>
                <c:pt idx="2">
                  <c:v>2.2727272727272731E-2</c:v>
                </c:pt>
                <c:pt idx="3">
                  <c:v>1.515151515151515E-2</c:v>
                </c:pt>
                <c:pt idx="4">
                  <c:v>7.575757575757576E-2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0.45040303000642101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0.82151624431594517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0.22903258682776162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2.3910675866995987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0.17522108788294055</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9.5231562777368293</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8.6929059561902129</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0.37657688611803142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0.47976201492794157</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0.13375406280875346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1.3963733659084063</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0.13375406280875346</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0.16231797640590884</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9.0506052663322389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0.3293143506136218</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0.28806112555432861</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8.030928810806337E-2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0.83841752986233686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8.030928810806337E-2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4.494997552496649E-2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9.4795244787779467</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9.9315948590882996E-2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0.31377877897404893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8.747917760277879E-2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0.91327015502140796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8.747917760277879E-2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0.18020013503243248</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8.9235462541007369</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1.1949968535254269</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0.48892708918588834</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0.13630921698895282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1.4230488116339108</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0.13630921698895371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0.47023884510922009</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7.3179478255499317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8.8946957460753424</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0.43884892086330951</c:v>
                </c:pt>
                <c:pt idx="1">
                  <c:v>5.7553956834532377E-2</c:v>
                </c:pt>
                <c:pt idx="2">
                  <c:v>0.37410071942446049</c:v>
                </c:pt>
                <c:pt idx="3">
                  <c:v>2.1582733812949641E-2</c:v>
                </c:pt>
                <c:pt idx="4">
                  <c:v>7.1942446043165471E-3</c:v>
                </c:pt>
                <c:pt idx="5">
                  <c:v>0.10071942446043169</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0.69668263839331246</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0.50187338358583933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0.13991854707435358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1.4607297036695561</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0.13991854707435181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0.19729734387779807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8.2202451812418005</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0.74804506911011792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0.35052094057738792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9.7722617554065749E-2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1.0202102091991243</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9.7722617554065749E-2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0.26712063590366419</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9.5666857119633892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0.50112997428714401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0.19295729811878459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5.3795052065270355E-2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0.561612681844327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5.3795052065270355E-2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0.11073558672820205</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9.5566045053191928</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0.33456743245275167</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0.62791366291663664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0.17505763460835944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1.827576772868257</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0.17505763460835944</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0.62791366291663664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7.3342378184459989E-2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7.5680851248125354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0.24163268321026887</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0.28043895780959183</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7.8184284728166631E-2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0.81623279722810338</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7.8184284728166631E-2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0.13576964183056006</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9.1339276075028319</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0.31544423444940595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0.105587383261037</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1.1023172430469694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0.105587383261037</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0.20457878499779802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8.6253236153765069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0.36204490678080781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0.10475689351446427</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1.0936470483745708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0.10475689351446427</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4.8550832138328559E-2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8.6357990570188647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0.75418837152141016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0.42036100734912196</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0.11719350600895417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1.2234835115425007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0.11719350600895417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0.20358007423542368</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9.1968580578231727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0.71120521368850476</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0.21155224228506597</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5.8979183473246266E-2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0.61573427539785186</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5.8979183473246266E-2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0.11318112689996696</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9.5487328536197857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0.32846715328467158</c:v>
                </c:pt>
                <c:pt idx="1">
                  <c:v>0</c:v>
                </c:pt>
                <c:pt idx="2">
                  <c:v>0.20437956204379559</c:v>
                </c:pt>
                <c:pt idx="3">
                  <c:v>2.18978102189781E-2</c:v>
                </c:pt>
                <c:pt idx="4">
                  <c:v>7.2992700729926996E-3</c:v>
                </c:pt>
                <c:pt idx="5">
                  <c:v>0.3576642335766424</c:v>
                </c:pt>
                <c:pt idx="6">
                  <c:v>1.4598540145985399E-2</c:v>
                </c:pt>
                <c:pt idx="7">
                  <c:v>0</c:v>
                </c:pt>
                <c:pt idx="8">
                  <c:v>6.569343065693431E-2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8.0876961549019057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4.6835960871973725E-3</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0.41139838795848149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0.11469479473209887</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1.1973973216890847</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0.11469479473209887</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0.16075255247100451</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8.931232326312859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0.35815018699136925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0.14643612252615767</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1.5287722631259557</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0.14643612252615945</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0.20911280182052039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8.032077194761774</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0.41225022105922093</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0.84125183052685237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0.2345347207097408</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2.4485090807904548</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0.2345347207097408</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1.6016187827650796E-2</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6.4860584448314338</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0.71222960085884157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0.29548735729035336</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8.2379665993654427E-2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0.86003198011598059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7.0745610549199256E-2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9.3173308927164964</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0.36875527723778223</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0.51592166591239419</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0.14383510315464942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1.5016179913354906</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0.14383510315464854</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0.21501279477259772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7.671781915886962</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8.3565512216895943</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7.1942446043165471E-3</c:v>
                </c:pt>
                <c:pt idx="1">
                  <c:v>0.12949640287769781</c:v>
                </c:pt>
                <c:pt idx="2">
                  <c:v>0.28776978417266191</c:v>
                </c:pt>
                <c:pt idx="3">
                  <c:v>0.26618705035971219</c:v>
                </c:pt>
                <c:pt idx="4">
                  <c:v>0.30935251798561147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9.3402431040354728E-2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0.36188969475966992</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0.10089214122129953</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1.0532995848681885</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0.10089214122129953</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0.17615534610090577</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8.1255312617285576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0.28385451328323086</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0.52671219017362514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0.14684342064304534</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1.5330243974571474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0.14684342064304445</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0.26830449577193427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8.0799340636155126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0.43143943790336436</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0.17535609563834775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1.8306926635132683</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0.17535609563834775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0.35706071857182842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6.7036826471356541</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0.14913503730594257</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0.29196311814391152</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8.1397134468691235E-2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0.84977449093163671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8.1397134468691235E-2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6.3039670744538867E-2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8.8266455774944799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0.53756347298035312</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0.24764335285864547</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6.9041115265033426E-2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0.720779410241569</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6.9041115265033426E-2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0.1611930872652696</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9.4820407841384142</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0.44284284803249285</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0.33098502521982276</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9.2276150413155733E-2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0.96334986795672251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9.2276150413155733E-2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0.22935039269591151</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8.5571209154398939</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0.22779370601280391</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0.21779822590512055</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6.0720517008258312E-2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0.63391354949535383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6.0720517008258312E-2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0.16321901877310729</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9.2352370510721755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0.12348935367053571</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0.36352888744271361</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0.10134913588586691</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1.0580705440791576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0.10134913588586691</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0.16699157088061334</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8.6794620019808697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0.68950157583024829</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0.2706029410366888</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7.5442076791114587E-2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0.78760453692205701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7.5442076791114587E-2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9.5282553088461341E-2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9.0407135082848953</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0.30369649467386406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0.38098612043275892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0.10621608192403542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1.1088807675467649</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0.10621608192403542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0.29958902235700613</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7.9783140779358526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4.1707850565298799E-2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0.53517060745800649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0.14920156414235475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1.557643079733241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0.14920156414235475</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0.45823786921550447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6.7132115514755011</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0.68091492486452143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0.31501042461042505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8.7822551197769272E-2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0.91685492644840139</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8.7822551197769272E-2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0.15294704742394849</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8.8567212199733376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8.1400799998501743</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0.19625332848319577</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0.43128344280665853</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0.12023859935264181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1.2552738523556384</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0.12023859935264092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0.25181014486441988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8.0084706124869474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0.39721980320052985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0.55919870793387538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0.15590041890830975</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1.6275781694108016</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0.15590041890830975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0.44381082289310392</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7.560592836720315</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0.38503434643812184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0.63464662151790918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0.17693473312725327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1.8471734140612766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0.17693473312725416</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0.55297628215307792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6.86410117825372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0.70825109382983342</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0.45841424669934039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0.12780246463376166</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1.334239528613093</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0.12780246463376166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0.45841424669934128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2.591151508696754E-2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8.4444318072574625</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0.18656716417910449</c:v>
                </c:pt>
                <c:pt idx="1">
                  <c:v>0.27611940298507459</c:v>
                </c:pt>
                <c:pt idx="2">
                  <c:v>0.57462686567164178</c:v>
                </c:pt>
                <c:pt idx="3">
                  <c:v>2.9850746268656709E-2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0.84047541869072218</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1.5082180172602904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0.42047990698101501</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4.3897503423687594</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0.41685020498220204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9.0545805787173297</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0.55583253252389131</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0.32162005006577665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8.9665265357687041E-2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0.93609259983084314</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8.9665265357686152E-2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0.30005929295890432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8.9083029856652729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0.30053601727942691</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0.37588447475288689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0.10479378125107264</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1.0940321510910689</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0.10479378125107264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0.30307657809981947</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8.1148237166931825</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0.22460587771935359</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0.21669029275340002</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6.041163352904988E-2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0.63068884996489416</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6.041163352904988E-2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0.21669029275340002</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0.22295184968646176</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9.1380272402816036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7.7476114416774022</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0.30534351145038169</c:v>
                </c:pt>
                <c:pt idx="1">
                  <c:v>0.69465648854961837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0.56661178045666194</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0.71808321494383254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0.20019623155854571</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2.0900201446837201</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0.20019623155854482</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0.27143614138311634</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7.2677165341185148</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0.23522156845711173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0.94827523710034889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0.26437204629915456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2.7600065103868001</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0.26437204629915456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0.23754029894396211</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5.2049690702886524</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0.33038765524518787</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0.34617909805901181</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9.6512144321839521E-2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1.0075730410553732</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9.651214432184041E-2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0.27732601494471432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8.7454941772130876</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0.78067982317396112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0.31751392028271752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8.8520507073755361E-2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0.92414148638788163</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8.8520507073754473E-2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0.3175139202827193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0.18804376675712398</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8.8920822722692385</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0.46616316732499641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0.29636828225433121</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8.2625261287352814E-2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0.86259596000348893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8.2625261287352814E-2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1.0127565188858156E-2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9.4824793904338254</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4.1552170013027911E-2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0.40000084298604577</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0.11151724440782473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1.1642241488637168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0.11151724440782473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0.26809355120331979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8.5245539739085245</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1.3574882949410672E-2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0.35956104460724259</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0.10024293096901715</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1.0465219222975994</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0.10024293096901715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0.25503504036336011</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8.6894257363362328</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8.351178216425037E-2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0.28621588503168027</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7.9794848846340471E-2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0.83304685723852145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7.9794848846340471E-2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0.28621588503168027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7.0072974784469721E-3</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8.7975421331192649</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0.42301265088864337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0.158878470760901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1.6586686066052074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0.158878470760901</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0.48078208412003676</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6.6349729484581363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0.18640984976892927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0.52536932377655177</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0.14646903953151647</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1.5291159119737188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0.14646903953151647</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0.24166672444144766</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6.8279042434312576</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0.72463768115942029</c:v>
                </c:pt>
                <c:pt idx="1">
                  <c:v>0.26811594202898548</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0.56499149932758908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0.53626337086583931</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0.1495062184103837</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1.5608236269013318</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0.1495062184103837</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5.2836235799246012E-2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7.6983556446522554</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0.26310745484888365</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0.50427995856502594</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0.14058948218572986</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1.4677341706749338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0.14058948218572986</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0.31556374111079855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7.0275602211878763</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0.71745153666098815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0.34979968581056919</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9.7521537117556178E-2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1.0181109580806877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9.7521537117557955E-2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0.34979968581056831</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0.1747032318062125</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8.1439622129437321</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0.4713169979566576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0.21391017962341241</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2.2331918092828875</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0.21391017962341241</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0.76727373086576645</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0.13899089696503353</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6.5295416251230316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7.6408336550249247</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0.11806787857100431</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0.79483897327916875</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0.22159516311601735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2.313421942418092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0.22159516311601735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0.46445473642388357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6.2124888763653967</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0.30610762599888819</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0.11258473561603921</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1.1753686050408874</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0.11258473561603921</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0.31771319395462427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8.2835920720281653</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0.50394069083176163</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0.41005070547368394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0.11431907093132132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1.1934748187211257</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0.11431907093132132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0.26750632870852264</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8.4264200166812095</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29/11/2025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29/11/2025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818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RRK | University Hospitals Birmingham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530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RRK | University Hospitals Birmingham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530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RRK | University Hospitals Birmingham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University Hospitals Birmingham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07128991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5239529"/>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22890167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139321903"/>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95548103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72</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7966985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9774472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7016188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4015452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10038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9648668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3178519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3150464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4180628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6004726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741486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177872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0996675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3497294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7934402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9317088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4301662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4821610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84292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0395950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3723965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8863263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5397461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4319914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2487003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0161001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3617470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445196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9667030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4837237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9224213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25450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9764456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8321320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2257378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8790519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706798344"/>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61325247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50178199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55084950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9835748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8763399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0560523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73859214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89600456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08258475"/>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42408766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During labour and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Birmingham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 </a:t>
            </a:r>
            <a:r>
              <a:rPr lang="en-GB" sz="1400" b="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Feeling that healthcare professionals did everything they could to manage their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told who to contact if advice needed about potential changes to mental health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able to get a member of staff to help when needed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491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Birmingham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05199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34712041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7848233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03472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16762874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6610825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2569251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69215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95982198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689979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665000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40676399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4108074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42018301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1847587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192961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9099092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24945302"/>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426662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668401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5450274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40734181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0967279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4180043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70033918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3008952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9586884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563150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499539764"/>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9231224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6741170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245311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544593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6092027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96719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483589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41723178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51665951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8733543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4261935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19283333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596380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1161121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471894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9328488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7960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16127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22385033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45566952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48754251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7845965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8952266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99891621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29829318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48118098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24998534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9137314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64036264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11318734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405621568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9358483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4164210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7861383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8447104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02195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368678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871668462"/>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0962588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0843610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2534933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8271304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11889389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3819800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41906469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990358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988706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275746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7136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23398733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7947288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406421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21605058"/>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3843967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691749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40795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44925667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50877474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46653226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41301212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06241640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61612990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20421516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8382671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8054869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2826235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0419996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7580474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36725639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4128077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7875149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411871435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2270745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5860187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9471010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939637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503739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761654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414183731"/>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2192302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19643749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9729510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61278158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2905479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032133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200092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72467920"/>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49759212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98012557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36179395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4344557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4850762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70775620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1463956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9786073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98256890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59701666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41993678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7713223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71047326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87967959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7342848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7283565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3528190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4530624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4595388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41661472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94899460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9555797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69305238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6689247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96586431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01137394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8256720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3058720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5714341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6445919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4652535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2790304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124209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5925892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6080596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5087159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8156708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5650058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80548331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723896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2065782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929446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8925905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8555340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1003777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6124537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2797851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1542939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0790377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107771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05027628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35463808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5176433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1931395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1332908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6128067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8128455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6623074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8525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3537819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31776689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491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790158596"/>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70472791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55118632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776577948"/>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83851006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89398621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8086423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7421463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3451806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8716861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8798736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2993960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8003998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9692672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6682125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1853137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8647795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8188269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2021245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5624749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2004195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9680350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3711636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7644862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3999248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41013288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42934439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8219751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9163199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8030055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7431690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1486317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2889817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1226015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9918512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4391223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1327585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3847312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16644</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University Hospitals Birmingham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2025-11-29T13:16:52Z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